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LAURA PÉREZ HERNÁNDEZ" initials="MLPH" lastIdx="1" clrIdx="0">
    <p:extLst>
      <p:ext uri="{19B8F6BF-5375-455C-9EA6-DF929625EA0E}">
        <p15:presenceInfo xmlns:p15="http://schemas.microsoft.com/office/powerpoint/2012/main" userId="MARTHA LAURA PÉREZ HERNÁND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ntig%C3%BCedad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wikipedia.org/wiki/El_Cairo" TargetMode="External"/><Relationship Id="rId5" Type="http://schemas.openxmlformats.org/officeDocument/2006/relationships/hyperlink" Target="https://es.wikipedia.org/wiki/Meseta_de_Guiza" TargetMode="External"/><Relationship Id="rId4" Type="http://schemas.openxmlformats.org/officeDocument/2006/relationships/hyperlink" Target="https://es.wikipedia.org/wiki/Egipt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omas.cuaed.unam.mx/moodle/pluginfile.php/530/mod_scorm/content/20/tema1/tema1s3.html#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nte de cámara">
            <a:extLst>
              <a:ext uri="{FF2B5EF4-FFF2-40B4-BE49-F238E27FC236}">
                <a16:creationId xmlns:a16="http://schemas.microsoft.com/office/drawing/2014/main" id="{93CA7DAF-656E-4316-9815-E592D7C57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6" r="-1" b="920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0736BA-7308-4D0F-AA87-BCCA7C25A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es-MX" sz="4400">
                <a:solidFill>
                  <a:srgbClr val="FFFFFE"/>
                </a:solidFill>
                <a:latin typeface="Abadi" panose="020B0604020202020204" pitchFamily="34" charset="0"/>
              </a:rPr>
              <a:t>MI PRIMERA EXHIBICIÓN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71103-CF0B-49B8-A218-130A1314F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s-MX" sz="400">
                <a:solidFill>
                  <a:srgbClr val="FFFFFE"/>
                </a:solidFill>
              </a:rPr>
              <a:t>EGIPTO</a:t>
            </a:r>
          </a:p>
          <a:p>
            <a:pPr>
              <a:lnSpc>
                <a:spcPct val="110000"/>
              </a:lnSpc>
            </a:pPr>
            <a:r>
              <a:rPr lang="es-MX" sz="400">
                <a:solidFill>
                  <a:srgbClr val="FFFFFE"/>
                </a:solidFill>
              </a:rPr>
              <a:t>GRECIA</a:t>
            </a:r>
          </a:p>
          <a:p>
            <a:pPr>
              <a:lnSpc>
                <a:spcPct val="110000"/>
              </a:lnSpc>
            </a:pPr>
            <a:r>
              <a:rPr lang="es-MX" sz="400">
                <a:solidFill>
                  <a:srgbClr val="FFFFFE"/>
                </a:solidFill>
              </a:rPr>
              <a:t>ROMA ÉPOCA BIZANTINA </a:t>
            </a:r>
          </a:p>
          <a:p>
            <a:pPr>
              <a:lnSpc>
                <a:spcPct val="110000"/>
              </a:lnSpc>
            </a:pPr>
            <a:r>
              <a:rPr lang="es-MX" sz="400">
                <a:solidFill>
                  <a:srgbClr val="FFFFFE"/>
                </a:solidFill>
              </a:rPr>
              <a:t>ÉPOCA ROMÁNICA</a:t>
            </a:r>
          </a:p>
          <a:p>
            <a:pPr>
              <a:lnSpc>
                <a:spcPct val="110000"/>
              </a:lnSpc>
            </a:pPr>
            <a:r>
              <a:rPr lang="es-MX" sz="400">
                <a:solidFill>
                  <a:srgbClr val="FFFFFE"/>
                </a:solidFill>
              </a:rPr>
              <a:t>ÉPOCA GÓTICA</a:t>
            </a:r>
          </a:p>
          <a:p>
            <a:pPr>
              <a:lnSpc>
                <a:spcPct val="110000"/>
              </a:lnSpc>
            </a:pPr>
            <a:endParaRPr lang="es-MX" sz="4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endParaRPr lang="es-MX" sz="400">
              <a:solidFill>
                <a:srgbClr val="FFFFFE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60A2E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34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0EAC3C-CC00-400A-95E7-613D21B0D994}"/>
              </a:ext>
            </a:extLst>
          </p:cNvPr>
          <p:cNvSpPr txBox="1"/>
          <p:nvPr/>
        </p:nvSpPr>
        <p:spPr>
          <a:xfrm>
            <a:off x="1451581" y="2015732"/>
            <a:ext cx="352652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b="0" i="0" dirty="0"/>
              <a:t> </a:t>
            </a:r>
            <a:r>
              <a:rPr lang="en-US" sz="1300" b="1" i="0" dirty="0" err="1"/>
              <a:t>pirámides</a:t>
            </a:r>
            <a:r>
              <a:rPr lang="en-US" sz="1300" b="1" i="0" dirty="0"/>
              <a:t> de </a:t>
            </a:r>
            <a:r>
              <a:rPr lang="en-US" sz="1300" b="1" i="0" dirty="0" err="1"/>
              <a:t>Egipto</a:t>
            </a:r>
            <a:r>
              <a:rPr lang="en-US" sz="1300" b="0" i="0" dirty="0"/>
              <a:t> son, de </a:t>
            </a:r>
            <a:r>
              <a:rPr lang="en-US" sz="1300" b="0" i="0" dirty="0" err="1"/>
              <a:t>todos</a:t>
            </a:r>
            <a:r>
              <a:rPr lang="en-US" sz="1300" b="0" i="0" dirty="0"/>
              <a:t> los </a:t>
            </a:r>
            <a:r>
              <a:rPr lang="en-US" sz="1300" b="0" i="0" dirty="0" err="1"/>
              <a:t>vestigios</a:t>
            </a:r>
            <a:r>
              <a:rPr lang="en-US" sz="1300" b="0" i="0" dirty="0"/>
              <a:t> </a:t>
            </a:r>
            <a:r>
              <a:rPr lang="en-US" sz="1300" b="0" i="0" dirty="0" err="1"/>
              <a:t>legados</a:t>
            </a:r>
            <a:r>
              <a:rPr lang="en-US" sz="1300" b="0" i="0" dirty="0"/>
              <a:t> por los </a:t>
            </a:r>
            <a:r>
              <a:rPr lang="en-US" sz="1300" b="0" i="0" dirty="0" err="1"/>
              <a:t>egipcios</a:t>
            </a:r>
            <a:r>
              <a:rPr lang="en-US" sz="1300" b="0" i="0" dirty="0"/>
              <a:t> de la </a:t>
            </a:r>
            <a:r>
              <a:rPr lang="en-US" sz="1300" b="0" i="0" u="none" strike="noStrike" dirty="0" err="1">
                <a:hlinkClick r:id="rId3" tooltip="Antigüedad"/>
              </a:rPr>
              <a:t>antigüedad</a:t>
            </a:r>
            <a:r>
              <a:rPr lang="en-US" sz="1300" b="0" i="0" dirty="0"/>
              <a:t>, los </a:t>
            </a:r>
            <a:r>
              <a:rPr lang="en-US" sz="1300" b="0" i="0" dirty="0" err="1"/>
              <a:t>más</a:t>
            </a:r>
            <a:r>
              <a:rPr lang="en-US" sz="1300" b="0" i="0" dirty="0"/>
              <a:t> </a:t>
            </a:r>
            <a:r>
              <a:rPr lang="en-US" sz="1300" b="0" i="0" dirty="0" err="1"/>
              <a:t>portentosos</a:t>
            </a:r>
            <a:r>
              <a:rPr lang="en-US" sz="1300" b="0" i="0" dirty="0"/>
              <a:t> y </a:t>
            </a:r>
            <a:r>
              <a:rPr lang="en-US" sz="1300" b="0" i="0" dirty="0" err="1"/>
              <a:t>emblemáticos</a:t>
            </a:r>
            <a:r>
              <a:rPr lang="en-US" sz="1300" b="0" i="0" dirty="0"/>
              <a:t> </a:t>
            </a:r>
            <a:r>
              <a:rPr lang="en-US" sz="1300" b="0" i="0" dirty="0" err="1"/>
              <a:t>reconocidos</a:t>
            </a:r>
            <a:r>
              <a:rPr lang="en-US" sz="1300" b="0" i="0" dirty="0"/>
              <a:t>. </a:t>
            </a:r>
            <a:r>
              <a:rPr lang="en-US" sz="1300" b="0" i="0" dirty="0" err="1"/>
              <a:t>Construidas</a:t>
            </a:r>
            <a:r>
              <a:rPr lang="en-US" sz="1300" b="0" i="0" dirty="0"/>
              <a:t> </a:t>
            </a:r>
            <a:r>
              <a:rPr lang="en-US" sz="1300" b="0" i="0" dirty="0" err="1"/>
              <a:t>como</a:t>
            </a:r>
            <a:r>
              <a:rPr lang="en-US" sz="1300" b="0" i="0" dirty="0"/>
              <a:t> </a:t>
            </a:r>
            <a:r>
              <a:rPr lang="en-US" sz="1300" b="0" i="0" dirty="0" err="1"/>
              <a:t>criptas</a:t>
            </a:r>
            <a:r>
              <a:rPr lang="en-US" sz="1300" b="0" i="0" dirty="0"/>
              <a:t> </a:t>
            </a:r>
            <a:r>
              <a:rPr lang="en-US" sz="1300" b="0" i="0" dirty="0" err="1"/>
              <a:t>reales</a:t>
            </a:r>
            <a:r>
              <a:rPr lang="en-US" sz="1300" b="0" i="0" dirty="0"/>
              <a:t> para los </a:t>
            </a:r>
            <a:r>
              <a:rPr lang="en-US" sz="1300" b="0" i="0" dirty="0" err="1"/>
              <a:t>faraones</a:t>
            </a:r>
            <a:r>
              <a:rPr lang="en-US" sz="1300" b="0" i="0" dirty="0"/>
              <a:t> </a:t>
            </a:r>
            <a:r>
              <a:rPr lang="en-US" sz="1300" b="0" i="0" dirty="0" err="1"/>
              <a:t>desde</a:t>
            </a:r>
            <a:r>
              <a:rPr lang="en-US" sz="1300" b="0" i="0" dirty="0"/>
              <a:t> </a:t>
            </a:r>
            <a:r>
              <a:rPr lang="en-US" sz="1300" b="0" i="0" dirty="0" err="1"/>
              <a:t>el</a:t>
            </a:r>
            <a:r>
              <a:rPr lang="en-US" sz="1300" b="0" i="0" dirty="0"/>
              <a:t> </a:t>
            </a:r>
            <a:r>
              <a:rPr lang="en-US" sz="1300" b="0" i="0" dirty="0" err="1"/>
              <a:t>año</a:t>
            </a:r>
            <a:r>
              <a:rPr lang="en-US" sz="1300" b="0" i="0" dirty="0"/>
              <a:t> 3000 </a:t>
            </a:r>
            <a:r>
              <a:rPr lang="en-US" sz="1300" b="0" i="0" dirty="0" err="1"/>
              <a:t>a.C</a:t>
            </a:r>
            <a:r>
              <a:rPr lang="en-US" sz="1300" b="0" i="0" dirty="0"/>
              <a:t>, con </a:t>
            </a:r>
            <a:r>
              <a:rPr lang="en-US" sz="1300" b="0" i="0" dirty="0" err="1"/>
              <a:t>bloques</a:t>
            </a:r>
            <a:r>
              <a:rPr lang="en-US" sz="1300" b="0" i="0" dirty="0"/>
              <a:t> de </a:t>
            </a:r>
            <a:r>
              <a:rPr lang="en-US" sz="1300" b="0" i="0" dirty="0" err="1"/>
              <a:t>piedra</a:t>
            </a:r>
            <a:r>
              <a:rPr lang="en-US" sz="1300" b="0" i="0" dirty="0"/>
              <a:t> </a:t>
            </a:r>
            <a:r>
              <a:rPr lang="en-US" sz="1300" b="0" i="0" dirty="0" err="1"/>
              <a:t>revestidos</a:t>
            </a:r>
            <a:r>
              <a:rPr lang="en-US" sz="1300" b="0" i="0" dirty="0"/>
              <a:t> de </a:t>
            </a:r>
            <a:r>
              <a:rPr lang="en-US" sz="1300" b="0" i="0" dirty="0" err="1"/>
              <a:t>caliza</a:t>
            </a:r>
            <a:r>
              <a:rPr lang="en-US" sz="1300" b="0" i="0" dirty="0"/>
              <a:t>, </a:t>
            </a:r>
            <a:r>
              <a:rPr lang="en-US" sz="1300" b="0" i="0" dirty="0" err="1"/>
              <a:t>eran</a:t>
            </a:r>
            <a:r>
              <a:rPr lang="en-US" sz="1300" b="0" i="0" dirty="0"/>
              <a:t> a la vista, </a:t>
            </a:r>
            <a:r>
              <a:rPr lang="en-US" sz="1300" b="0" i="0" dirty="0" err="1"/>
              <a:t>grandes</a:t>
            </a:r>
            <a:r>
              <a:rPr lang="en-US" sz="1300" b="0" i="0" dirty="0"/>
              <a:t> </a:t>
            </a:r>
            <a:r>
              <a:rPr lang="en-US" sz="1300" b="0" i="0" dirty="0" err="1"/>
              <a:t>construcciones</a:t>
            </a:r>
            <a:r>
              <a:rPr lang="en-US" sz="1300" b="0" i="0" dirty="0"/>
              <a:t> de color </a:t>
            </a:r>
            <a:r>
              <a:rPr lang="en-US" sz="1300" b="0" i="0" dirty="0" err="1"/>
              <a:t>blanco</a:t>
            </a:r>
            <a:r>
              <a:rPr lang="en-US" sz="1300" b="0" i="0" dirty="0"/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b="0" i="0" dirty="0" err="1"/>
              <a:t>Símbolos</a:t>
            </a:r>
            <a:r>
              <a:rPr lang="en-US" sz="1300" b="0" i="0" dirty="0"/>
              <a:t> del </a:t>
            </a:r>
            <a:r>
              <a:rPr lang="en-US" sz="1300" b="0" i="0" u="none" strike="noStrike" dirty="0" err="1">
                <a:hlinkClick r:id="rId4" tooltip="Egipto"/>
              </a:rPr>
              <a:t>Egipto</a:t>
            </a:r>
            <a:r>
              <a:rPr lang="en-US" sz="1300" b="0" i="0" dirty="0"/>
              <a:t> </a:t>
            </a:r>
            <a:r>
              <a:rPr lang="en-US" sz="1300" b="0" i="0" dirty="0" err="1"/>
              <a:t>moderno</a:t>
            </a:r>
            <a:r>
              <a:rPr lang="en-US" sz="1300" b="0" i="0" dirty="0"/>
              <a:t>, y </a:t>
            </a:r>
            <a:r>
              <a:rPr lang="en-US" sz="1300" b="0" i="0" dirty="0" err="1"/>
              <a:t>aunque</a:t>
            </a:r>
            <a:r>
              <a:rPr lang="en-US" sz="1300" b="0" i="0" dirty="0"/>
              <a:t> se </a:t>
            </a:r>
            <a:r>
              <a:rPr lang="en-US" sz="1300" b="0" i="0" dirty="0" err="1"/>
              <a:t>han</a:t>
            </a:r>
            <a:r>
              <a:rPr lang="en-US" sz="1300" b="0" i="0" dirty="0"/>
              <a:t> </a:t>
            </a:r>
            <a:r>
              <a:rPr lang="en-US" sz="1300" b="0" i="0" dirty="0" err="1"/>
              <a:t>localizado</a:t>
            </a:r>
            <a:r>
              <a:rPr lang="en-US" sz="1300" b="0" i="0" dirty="0"/>
              <a:t> al </a:t>
            </a:r>
            <a:r>
              <a:rPr lang="en-US" sz="1300" b="0" i="0" dirty="0" err="1"/>
              <a:t>menos</a:t>
            </a:r>
            <a:r>
              <a:rPr lang="en-US" sz="1300" b="0" i="0" dirty="0"/>
              <a:t> un centenar, las </a:t>
            </a:r>
            <a:r>
              <a:rPr lang="en-US" sz="1300" b="0" i="0" dirty="0" err="1"/>
              <a:t>más</a:t>
            </a:r>
            <a:r>
              <a:rPr lang="en-US" sz="1300" b="0" i="0" dirty="0"/>
              <a:t> </a:t>
            </a:r>
            <a:r>
              <a:rPr lang="en-US" sz="1300" b="0" i="0" dirty="0" err="1"/>
              <a:t>reconocidas</a:t>
            </a:r>
            <a:r>
              <a:rPr lang="en-US" sz="1300" b="0" i="0" dirty="0"/>
              <a:t> son las </a:t>
            </a:r>
            <a:r>
              <a:rPr lang="en-US" sz="1300" b="0" i="0" dirty="0" err="1"/>
              <a:t>pirámides</a:t>
            </a:r>
            <a:r>
              <a:rPr lang="en-US" sz="1300" b="0" i="0" dirty="0"/>
              <a:t> de </a:t>
            </a:r>
            <a:r>
              <a:rPr lang="en-US" sz="1300" b="0" i="0" dirty="0" err="1"/>
              <a:t>Keóps</a:t>
            </a:r>
            <a:r>
              <a:rPr lang="en-US" sz="1300" b="0" i="0" dirty="0"/>
              <a:t>, </a:t>
            </a:r>
            <a:r>
              <a:rPr lang="en-US" sz="1300" b="0" i="0" dirty="0" err="1"/>
              <a:t>Kefrén</a:t>
            </a:r>
            <a:r>
              <a:rPr lang="en-US" sz="1300" b="0" i="0" dirty="0"/>
              <a:t> y </a:t>
            </a:r>
            <a:r>
              <a:rPr lang="en-US" sz="1300" b="0" i="0" dirty="0" err="1"/>
              <a:t>Micerinos</a:t>
            </a:r>
            <a:r>
              <a:rPr lang="en-US" sz="1300" b="0" i="0" dirty="0"/>
              <a:t> </a:t>
            </a:r>
            <a:r>
              <a:rPr lang="en-US" sz="1300" b="0" i="0" dirty="0" err="1"/>
              <a:t>levantadas</a:t>
            </a:r>
            <a:r>
              <a:rPr lang="en-US" sz="1300" b="0" i="0" dirty="0"/>
              <a:t> </a:t>
            </a:r>
            <a:r>
              <a:rPr lang="en-US" sz="1300" b="0" i="0" dirty="0" err="1"/>
              <a:t>en</a:t>
            </a:r>
            <a:r>
              <a:rPr lang="en-US" sz="1300" b="0" i="0" dirty="0"/>
              <a:t> la </a:t>
            </a:r>
            <a:r>
              <a:rPr lang="en-US" sz="1300" b="0" i="0" u="none" strike="noStrike" dirty="0" err="1">
                <a:hlinkClick r:id="rId5" tooltip="Meseta de Guiza"/>
              </a:rPr>
              <a:t>llanura</a:t>
            </a:r>
            <a:r>
              <a:rPr lang="en-US" sz="1300" b="0" i="0" u="none" strike="noStrike" dirty="0">
                <a:hlinkClick r:id="rId5" tooltip="Meseta de Guiza"/>
              </a:rPr>
              <a:t> de Giza</a:t>
            </a:r>
            <a:r>
              <a:rPr lang="en-US" sz="1300" b="0" i="0" dirty="0"/>
              <a:t>, por </a:t>
            </a:r>
            <a:r>
              <a:rPr lang="en-US" sz="1300" b="0" i="0" dirty="0" err="1"/>
              <a:t>orden</a:t>
            </a:r>
            <a:r>
              <a:rPr lang="en-US" sz="1300" b="0" i="0" dirty="0"/>
              <a:t> de </a:t>
            </a:r>
            <a:r>
              <a:rPr lang="en-US" sz="1300" b="0" i="0" dirty="0" err="1"/>
              <a:t>estos</a:t>
            </a:r>
            <a:r>
              <a:rPr lang="en-US" sz="1300" b="0" i="0" dirty="0"/>
              <a:t> </a:t>
            </a:r>
            <a:r>
              <a:rPr lang="en-US" sz="1300" b="0" i="0" dirty="0" err="1"/>
              <a:t>faraones</a:t>
            </a:r>
            <a:r>
              <a:rPr lang="en-US" sz="1300" b="0" i="0" dirty="0"/>
              <a:t>, </a:t>
            </a:r>
            <a:r>
              <a:rPr lang="en-US" sz="1300" b="0" i="0" dirty="0" err="1"/>
              <a:t>siendo</a:t>
            </a:r>
            <a:r>
              <a:rPr lang="en-US" sz="1300" b="0" i="0" dirty="0"/>
              <a:t> una de </a:t>
            </a:r>
            <a:r>
              <a:rPr lang="en-US" sz="1300" b="0" i="0" dirty="0" err="1"/>
              <a:t>ellas</a:t>
            </a:r>
            <a:r>
              <a:rPr lang="en-US" sz="1300" b="0" i="0" dirty="0"/>
              <a:t> la </a:t>
            </a:r>
            <a:r>
              <a:rPr lang="en-US" sz="1300" b="0" i="0" dirty="0" err="1"/>
              <a:t>más</a:t>
            </a:r>
            <a:r>
              <a:rPr lang="en-US" sz="1300" b="0" i="0" dirty="0"/>
              <a:t> </a:t>
            </a:r>
            <a:r>
              <a:rPr lang="en-US" sz="1300" b="0" i="0" dirty="0" err="1"/>
              <a:t>alta</a:t>
            </a:r>
            <a:r>
              <a:rPr lang="en-US" sz="1300" b="0" i="0" dirty="0"/>
              <a:t> </a:t>
            </a:r>
            <a:r>
              <a:rPr lang="en-US" sz="1300" b="0" i="0" dirty="0" err="1"/>
              <a:t>realizada</a:t>
            </a:r>
            <a:r>
              <a:rPr lang="en-US" sz="1300" b="0" i="0" dirty="0"/>
              <a:t> y que se </a:t>
            </a:r>
            <a:r>
              <a:rPr lang="en-US" sz="1300" b="0" i="0" dirty="0" err="1"/>
              <a:t>observan</a:t>
            </a:r>
            <a:r>
              <a:rPr lang="en-US" sz="1300" b="0" i="0" dirty="0"/>
              <a:t> a las </a:t>
            </a:r>
            <a:r>
              <a:rPr lang="en-US" sz="1300" b="0" i="0" dirty="0" err="1"/>
              <a:t>afueras</a:t>
            </a:r>
            <a:r>
              <a:rPr lang="en-US" sz="1300" b="0" i="0" dirty="0"/>
              <a:t> de la capital </a:t>
            </a:r>
            <a:r>
              <a:rPr lang="en-US" sz="1300" b="0" i="0" dirty="0" err="1"/>
              <a:t>egipcia</a:t>
            </a:r>
            <a:r>
              <a:rPr lang="en-US" sz="1300" b="0" i="0" dirty="0"/>
              <a:t> actual, </a:t>
            </a:r>
            <a:r>
              <a:rPr lang="en-US" sz="1300" b="0" i="0" u="none" strike="noStrike" dirty="0">
                <a:hlinkClick r:id="rId6" tooltip="El Cairo"/>
              </a:rPr>
              <a:t>El Cairo</a:t>
            </a:r>
            <a:r>
              <a:rPr lang="en-US" sz="1300" b="0" i="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B60030D-A27C-45AB-B9C1-2CB4576DB0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60" r="13151" b="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15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4846310-0B3D-402C-B392-09061F93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A3A86-D41C-4CFC-896C-D90661C52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6F2C9A-99C7-4AF9-B1E6-CBCE1C9AC8F4}"/>
              </a:ext>
            </a:extLst>
          </p:cNvPr>
          <p:cNvSpPr txBox="1"/>
          <p:nvPr/>
        </p:nvSpPr>
        <p:spPr>
          <a:xfrm>
            <a:off x="1776729" y="4459039"/>
            <a:ext cx="8643011" cy="5515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cap="all">
                <a:latin typeface="+mj-lt"/>
                <a:ea typeface="+mj-ea"/>
                <a:cs typeface="+mj-cs"/>
                <a:hlinkClick r:id="rId3"/>
              </a:rPr>
              <a:t> Grecia</a:t>
            </a:r>
            <a:r>
              <a:rPr lang="en-US" sz="3600" cap="all">
                <a:latin typeface="+mj-lt"/>
                <a:ea typeface="+mj-ea"/>
                <a:cs typeface="+mj-cs"/>
              </a:rPr>
              <a:t>- El Partenón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4F6C91-B667-4929-B60B-158C21B9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7639235" y="600024"/>
            <a:chExt cx="3898557" cy="52224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188BD8-D89F-4620-9999-A7EA52237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BE6818-79E6-4683-9F8E-9DE0B4BCF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Imagen 11" descr="Partenón">
            <a:extLst>
              <a:ext uri="{FF2B5EF4-FFF2-40B4-BE49-F238E27FC236}">
                <a16:creationId xmlns:a16="http://schemas.microsoft.com/office/drawing/2014/main" id="{055A3260-CE69-452B-981B-40F712038C0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/>
          <a:stretch/>
        </p:blipFill>
        <p:spPr bwMode="auto">
          <a:xfrm>
            <a:off x="2079933" y="963739"/>
            <a:ext cx="8020655" cy="2369223"/>
          </a:xfrm>
          <a:prstGeom prst="rect">
            <a:avLst/>
          </a:prstGeom>
          <a:noFill/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412F86B-0657-48B2-BD05-BF3EED4D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D64DB3A-631F-479A-B041-4C1E38B7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FB2A90-ACBA-4B96-98AD-8BB04A8B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4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D9CF1C-D172-48FD-8D0D-EAD49EDC6FB2}"/>
              </a:ext>
            </a:extLst>
          </p:cNvPr>
          <p:cNvSpPr txBox="1"/>
          <p:nvPr/>
        </p:nvSpPr>
        <p:spPr>
          <a:xfrm>
            <a:off x="8673476" y="1468464"/>
            <a:ext cx="2858835" cy="187321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atin typeface="+mj-lt"/>
                <a:ea typeface="+mj-ea"/>
                <a:cs typeface="+mj-cs"/>
              </a:rPr>
              <a:t>Panteón de Agripa de Roma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BE4308E-D3C7-4FB9-928C-C0B7F62EC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033D76-5800-44B6-AFE9-EE2106935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22D6F85-FFBA-4F81-AEE5-AAA17CB7A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Panteón de Agripa de Roma - Información de Interés">
            <a:extLst>
              <a:ext uri="{FF2B5EF4-FFF2-40B4-BE49-F238E27FC236}">
                <a16:creationId xmlns:a16="http://schemas.microsoft.com/office/drawing/2014/main" id="{E97A7D98-5D94-4744-8DF3-091EFE72A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r="-2" b="-2"/>
          <a:stretch/>
        </p:blipFill>
        <p:spPr bwMode="auto">
          <a:xfrm>
            <a:off x="1271222" y="1116345"/>
            <a:ext cx="628291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8155E42-34DF-487F-9EE3-78A6093B3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1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D6FA310-719A-495F-9E50-A31669310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56" r="21419" b="1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E36EED6-FEED-4351-85C2-2B87108673AC}"/>
              </a:ext>
            </a:extLst>
          </p:cNvPr>
          <p:cNvSpPr txBox="1"/>
          <p:nvPr/>
        </p:nvSpPr>
        <p:spPr>
          <a:xfrm>
            <a:off x="5188043" y="2015732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i="0" dirty="0"/>
              <a:t>PANTEÓN DE AGRIPA DE ROMA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6D9CF1C-D172-48FD-8D0D-EAD49EDC6FB2}"/>
              </a:ext>
            </a:extLst>
          </p:cNvPr>
          <p:cNvSpPr txBox="1"/>
          <p:nvPr/>
        </p:nvSpPr>
        <p:spPr>
          <a:xfrm>
            <a:off x="9112417" y="1501303"/>
            <a:ext cx="2858835" cy="187321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733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36EED6-FEED-4351-85C2-2B87108673AC}"/>
              </a:ext>
            </a:extLst>
          </p:cNvPr>
          <p:cNvSpPr txBox="1"/>
          <p:nvPr/>
        </p:nvSpPr>
        <p:spPr>
          <a:xfrm>
            <a:off x="1451581" y="2015732"/>
            <a:ext cx="352652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i="0" dirty="0"/>
              <a:t>BIZANCIO Y TUREGANO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F448B07-815B-4D15-88AB-0DE667799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8" r="12398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6D9CF1C-D172-48FD-8D0D-EAD49EDC6FB2}"/>
              </a:ext>
            </a:extLst>
          </p:cNvPr>
          <p:cNvSpPr txBox="1"/>
          <p:nvPr/>
        </p:nvSpPr>
        <p:spPr>
          <a:xfrm>
            <a:off x="9112417" y="1501303"/>
            <a:ext cx="2858835" cy="187321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50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4846310-0B3D-402C-B392-09061F93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A3A86-D41C-4CFC-896C-D90661C52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6F2C9A-99C7-4AF9-B1E6-CBCE1C9AC8F4}"/>
              </a:ext>
            </a:extLst>
          </p:cNvPr>
          <p:cNvSpPr txBox="1"/>
          <p:nvPr/>
        </p:nvSpPr>
        <p:spPr>
          <a:xfrm>
            <a:off x="1776729" y="4459039"/>
            <a:ext cx="8643011" cy="5515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cap="all" dirty="0">
                <a:latin typeface="+mj-lt"/>
                <a:ea typeface="+mj-ea"/>
                <a:cs typeface="+mj-cs"/>
              </a:rPr>
              <a:t> </a:t>
            </a:r>
            <a:r>
              <a:rPr lang="en-US" sz="3600" cap="all" dirty="0" err="1">
                <a:latin typeface="+mj-lt"/>
                <a:ea typeface="+mj-ea"/>
                <a:cs typeface="+mj-cs"/>
              </a:rPr>
              <a:t>Románico</a:t>
            </a:r>
            <a:r>
              <a:rPr lang="en-US" sz="3600" cap="all" dirty="0">
                <a:latin typeface="+mj-lt"/>
                <a:ea typeface="+mj-ea"/>
                <a:cs typeface="+mj-cs"/>
              </a:rPr>
              <a:t>- </a:t>
            </a:r>
            <a:r>
              <a:rPr lang="es-MX" sz="1800" i="1" dirty="0">
                <a:solidFill>
                  <a:srgbClr val="6F6F6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Pila bautismal </a:t>
            </a:r>
            <a:r>
              <a:rPr lang="es-MX" sz="1800" dirty="0">
                <a:solidFill>
                  <a:srgbClr val="6F6F6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[escultura</a:t>
            </a: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4F6C91-B667-4929-B60B-158C21B9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7639235" y="600024"/>
            <a:chExt cx="3898557" cy="52224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188BD8-D89F-4620-9999-A7EA52237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BE6818-79E6-4683-9F8E-9DE0B4BCF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412F86B-0657-48B2-BD05-BF3EED4D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D64DB3A-631F-479A-B041-4C1E38B7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FB2A90-ACBA-4B96-98AD-8BB04A8B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7BE1FDD-DC95-4EF3-A604-1FA168ED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11" y="393313"/>
            <a:ext cx="5381552" cy="333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1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36EED6-FEED-4351-85C2-2B87108673AC}"/>
              </a:ext>
            </a:extLst>
          </p:cNvPr>
          <p:cNvSpPr txBox="1"/>
          <p:nvPr/>
        </p:nvSpPr>
        <p:spPr>
          <a:xfrm>
            <a:off x="1453896" y="2015733"/>
            <a:ext cx="352652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ARTE GÓTICO-</a:t>
            </a:r>
            <a:r>
              <a:rPr lang="es-MX" sz="1800" i="1" dirty="0">
                <a:solidFill>
                  <a:srgbClr val="6F6F6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Catedral de </a:t>
            </a:r>
            <a:r>
              <a:rPr lang="es-MX" sz="1800" i="1" dirty="0" err="1">
                <a:solidFill>
                  <a:srgbClr val="6F6F6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Notre</a:t>
            </a:r>
            <a:r>
              <a:rPr lang="es-MX" sz="1800" i="1" dirty="0">
                <a:solidFill>
                  <a:srgbClr val="6F6F6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Dame, en París</a:t>
            </a:r>
            <a:r>
              <a:rPr lang="es-MX" sz="1800" dirty="0">
                <a:solidFill>
                  <a:srgbClr val="6F6F6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b="0" i="0" dirty="0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6D9CF1C-D172-48FD-8D0D-EAD49EDC6FB2}"/>
              </a:ext>
            </a:extLst>
          </p:cNvPr>
          <p:cNvSpPr txBox="1"/>
          <p:nvPr/>
        </p:nvSpPr>
        <p:spPr>
          <a:xfrm>
            <a:off x="9112417" y="1501303"/>
            <a:ext cx="2858835" cy="187321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30" name="Imagen 29" descr="Notre Dame">
            <a:extLst>
              <a:ext uri="{FF2B5EF4-FFF2-40B4-BE49-F238E27FC236}">
                <a16:creationId xmlns:a16="http://schemas.microsoft.com/office/drawing/2014/main" id="{FC365554-CD07-486C-92DD-6717E9E1AC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61" y="900097"/>
            <a:ext cx="5612130" cy="4466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69516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42</TotalTime>
  <Words>167</Words>
  <Application>Microsoft Office PowerPoint</Application>
  <PresentationFormat>Panorámica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Abadi</vt:lpstr>
      <vt:lpstr>Arial</vt:lpstr>
      <vt:lpstr>Gill Sans MT</vt:lpstr>
      <vt:lpstr>Helvetica</vt:lpstr>
      <vt:lpstr>Galería</vt:lpstr>
      <vt:lpstr>MI PRIMERA EXHIBICIÓN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PRIMERA EXHIBICIÓN</dc:title>
  <dc:creator>MARTHA LAURA PÉREZ HERNÁNDEZ</dc:creator>
  <cp:lastModifiedBy>MARTHA LAURA PÉREZ HERNÁNDEZ</cp:lastModifiedBy>
  <cp:revision>1</cp:revision>
  <dcterms:created xsi:type="dcterms:W3CDTF">2021-10-30T22:41:15Z</dcterms:created>
  <dcterms:modified xsi:type="dcterms:W3CDTF">2021-10-30T23:23:30Z</dcterms:modified>
</cp:coreProperties>
</file>